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320" r:id="rId6"/>
    <p:sldId id="336" r:id="rId7"/>
    <p:sldId id="33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7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598" autoAdjust="0"/>
  </p:normalViewPr>
  <p:slideViewPr>
    <p:cSldViewPr snapToGrid="0">
      <p:cViewPr>
        <p:scale>
          <a:sx n="75" d="100"/>
          <a:sy n="75" d="100"/>
        </p:scale>
        <p:origin x="883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4B13DD-DD5C-4D7B-A7B2-0D291A4458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9B4A-D4B6-41DC-B4BA-A16F4A7EAB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DD508-762E-4A56-8057-6F3E893FE061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62FF-2BD0-42CC-81E0-E211BE360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7ECB1-26BD-4C91-A134-EC6F2CC72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E5E4-E7AD-46D7-82A6-8E6D0CE60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9CD52-EA80-42E8-964B-0DC3907FFC08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5DD2-187C-450F-BB87-F62B9ADB0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7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01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A036E-555E-452E-A03E-C23B0204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22D41B-79E8-48CF-B2C1-81682892F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C39C16-6EA8-4E23-96CD-35016A14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349EA7-4C35-41B7-ADAE-D5A8A2B6B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BB9AE5-B3F9-4910-8739-DCBEE4532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E19069-8C91-4A11-ABFB-54DACDBF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DFCC9E4-D2C1-4336-ADFB-27826CD05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F74E023-C0D5-41E7-919F-5C8B489C6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DFEFE027-FE1B-489A-A696-4FD8C4E65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3DB0FA80-1E07-4384-94AE-AC639E42F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99C1CF62-099A-440A-BEFC-058944B908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178">
            <a:extLst>
              <a:ext uri="{FF2B5EF4-FFF2-40B4-BE49-F238E27FC236}">
                <a16:creationId xmlns:a16="http://schemas.microsoft.com/office/drawing/2014/main" id="{D233886F-CB8B-488F-AC80-91A3C6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6" name="Footer Placeholder 179">
            <a:extLst>
              <a:ext uri="{FF2B5EF4-FFF2-40B4-BE49-F238E27FC236}">
                <a16:creationId xmlns:a16="http://schemas.microsoft.com/office/drawing/2014/main" id="{31C750C1-1A40-46E0-B48D-F1D78058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8FDDDBE7-8A2B-4ABD-AA8A-56DAFD0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4A3771-4C60-4CFE-8E9E-37289AB0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4" name="Graphic 185">
              <a:extLst>
                <a:ext uri="{FF2B5EF4-FFF2-40B4-BE49-F238E27FC236}">
                  <a16:creationId xmlns:a16="http://schemas.microsoft.com/office/drawing/2014/main" id="{82CA434A-3484-456D-AE0D-D55E9CAB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07C719-43F0-4665-8018-8838DD423DA7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5E6BE1-0377-492E-8C35-C9751467B640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A539B71-0508-4FCA-9C39-AEC6A2EA9991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5469B1-9998-4419-9D88-48A73CF4B76B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D09A9A1-8B7A-428A-825F-54D38DDB316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185">
              <a:extLst>
                <a:ext uri="{FF2B5EF4-FFF2-40B4-BE49-F238E27FC236}">
                  <a16:creationId xmlns:a16="http://schemas.microsoft.com/office/drawing/2014/main" id="{D4D999BA-0F0D-4C71-9EBD-B63A0BEAD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E4F78B-7D0A-4A9C-8A51-279A4EE29834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979898-184B-4CB1-A3A0-FD02604EAD01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5087BF-15DB-40DB-AFFA-F8401659A2F7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6290F3-DCED-4500-B758-5F184B3CEF17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7E19E5-76ED-4A38-BB6F-CBF416DA8A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88BAEF-9B22-4B78-838B-7DC11C0EA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0212D7-7787-4FFC-B8D9-35F729D18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577D49-4464-484D-8792-C20C8556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F06135-5FEE-41FD-9B18-A0441D2A7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AEB7B2-43A7-459D-9CFA-1C75B3351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095D62-486F-47DD-A58F-7F4BE6617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A4FD0935-8B36-453D-B28E-23C060B3E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FD196DEF-9124-464A-BE20-4F758F4E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103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A0F85BB1-4795-429F-8AC3-DACE25FEB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103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68F13C61-FEA2-4F84-ADB4-B072944A1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2520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0931B5D4-0C97-40D5-93AF-A0CA590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2520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57C721C7-54E7-4F91-AC64-A6CB4A58FB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4937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6F350A6E-AE98-42CD-9742-7F116F9AF6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4937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Date Placeholder 178">
            <a:extLst>
              <a:ext uri="{FF2B5EF4-FFF2-40B4-BE49-F238E27FC236}">
                <a16:creationId xmlns:a16="http://schemas.microsoft.com/office/drawing/2014/main" id="{C04F291D-0D54-49CD-9169-A039D45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5" name="Footer Placeholder 179">
            <a:extLst>
              <a:ext uri="{FF2B5EF4-FFF2-40B4-BE49-F238E27FC236}">
                <a16:creationId xmlns:a16="http://schemas.microsoft.com/office/drawing/2014/main" id="{0625F097-2116-4450-AC09-0BB7311D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180">
            <a:extLst>
              <a:ext uri="{FF2B5EF4-FFF2-40B4-BE49-F238E27FC236}">
                <a16:creationId xmlns:a16="http://schemas.microsoft.com/office/drawing/2014/main" id="{5936DA3D-F2F0-4997-A41B-0FE9AFED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C563FF-7AA4-42A5-8F4E-9C62398C1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5" name="Graphic 185">
              <a:extLst>
                <a:ext uri="{FF2B5EF4-FFF2-40B4-BE49-F238E27FC236}">
                  <a16:creationId xmlns:a16="http://schemas.microsoft.com/office/drawing/2014/main" id="{2F57252D-B141-4A8D-A8E0-321B5580C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97FCD16-1C56-4DA4-B8C9-51BFC88A889B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7497B0E-345C-4CE9-99D5-BE1A7B8D1725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669A919-E94D-4EBD-9BEF-E0D88107D0EB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1BA1768-AECB-478D-8E11-2C1B926C1203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DC23997-45DE-4735-AC40-8284598C4E7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6" name="Graphic 185">
              <a:extLst>
                <a:ext uri="{FF2B5EF4-FFF2-40B4-BE49-F238E27FC236}">
                  <a16:creationId xmlns:a16="http://schemas.microsoft.com/office/drawing/2014/main" id="{C4D33E31-7264-4B2D-B2DD-12BE09194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6E4DFCB-D813-48EA-886A-E63C75F25516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8750DAC-820B-45EB-8027-61B308D93D68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CDEC08-9D69-429D-B9FE-8CD9D1808BA8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A1D2AF9-5184-4BCB-9C38-AED1CF745378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F345D8-C962-4DCF-9681-C4051FBDF1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2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 userDrawn="1"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 userDrawn="1"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17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0966" y="406894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89367-AA88-4B31-A223-EF3FCC73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2" y="6191250"/>
            <a:ext cx="630153" cy="666750"/>
            <a:chOff x="1" y="2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AB4B8-C106-4540-81BA-4388E2B81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0E7B3D-DBE9-40C9-9D00-F8038C4D4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 userDrawn="1"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4A62B1-CAE6-42D4-A6BE-3615F30C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206EA771-F61C-45A0-8EF8-13E5A238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728E80-08AB-4877-9077-7BA7D8F3686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B96628-2FF8-4129-B665-45B8F45AC4CC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08F08-7E97-4B57-B5E5-A5A3E675D567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1055FF28-FC47-4F04-924F-CED73357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Graphic 212">
              <a:extLst>
                <a:ext uri="{FF2B5EF4-FFF2-40B4-BE49-F238E27FC236}">
                  <a16:creationId xmlns:a16="http://schemas.microsoft.com/office/drawing/2014/main" id="{5DF23120-2D0B-4C59-B5DB-000A7F7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6" name="Date Placeholder 10">
            <a:extLst>
              <a:ext uri="{FF2B5EF4-FFF2-40B4-BE49-F238E27FC236}">
                <a16:creationId xmlns:a16="http://schemas.microsoft.com/office/drawing/2014/main" id="{259F46E4-2349-4648-9F2A-4AAAF9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Footer Placeholder 11">
            <a:extLst>
              <a:ext uri="{FF2B5EF4-FFF2-40B4-BE49-F238E27FC236}">
                <a16:creationId xmlns:a16="http://schemas.microsoft.com/office/drawing/2014/main" id="{94E035A8-7A24-4D10-BA2D-2C532F64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6C9E9F7A-E573-4282-AF34-299574A0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CB8CCA-DED1-4DE3-8F45-36B88DD8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FA1A3B78-4096-4AA2-8788-BDE7FDE0A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89B616-117C-44BC-9166-267CB523C06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499B12-84EC-4CE5-B0F9-682651A34666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4184C6-AF68-4E37-913D-0F6FCC56F490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B98D88F3-9A0C-497C-A9DC-0567F72E5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Graphic 212">
              <a:extLst>
                <a:ext uri="{FF2B5EF4-FFF2-40B4-BE49-F238E27FC236}">
                  <a16:creationId xmlns:a16="http://schemas.microsoft.com/office/drawing/2014/main" id="{109A387A-F471-4821-B626-B6D3DA5B3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697EDD4-9B36-4B91-B543-B95495C2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5E11CADB-1F10-4CCF-89E6-AC5ED8E7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46B9E851-BF44-48B2-8234-99BA0A2F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32AFB4-A853-454F-AB81-EE2659F67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A51216-87BD-42FE-8101-AA68A199C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6055" y="633045"/>
            <a:ext cx="5177077" cy="3863063"/>
          </a:xfrm>
        </p:spPr>
        <p:txBody>
          <a:bodyPr anchor="ctr"/>
          <a:lstStyle>
            <a:lvl1pPr algn="ctr">
              <a:lnSpc>
                <a:spcPct val="100000"/>
              </a:lnSpc>
              <a:defRPr b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1A1C4A-5092-4804-8704-EA278503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BD1D4-C220-4A08-A113-47C384B7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494DD11-C4F7-488D-9B64-0D5850F9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5496C8D-0494-44FB-9F43-B3CB6B3BFD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5828" y="4669152"/>
            <a:ext cx="5177572" cy="88703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Date Placeholder 178">
            <a:extLst>
              <a:ext uri="{FF2B5EF4-FFF2-40B4-BE49-F238E27FC236}">
                <a16:creationId xmlns:a16="http://schemas.microsoft.com/office/drawing/2014/main" id="{64E5B367-78E8-464F-A44D-8C70877F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4" name="Footer Placeholder 179">
            <a:extLst>
              <a:ext uri="{FF2B5EF4-FFF2-40B4-BE49-F238E27FC236}">
                <a16:creationId xmlns:a16="http://schemas.microsoft.com/office/drawing/2014/main" id="{D4AC7E0C-0B9F-4398-B582-7326AA2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1" name="Slide Number Placeholder 180">
            <a:extLst>
              <a:ext uri="{FF2B5EF4-FFF2-40B4-BE49-F238E27FC236}">
                <a16:creationId xmlns:a16="http://schemas.microsoft.com/office/drawing/2014/main" id="{EEC40372-7268-4D4B-9ABF-A1E03F0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‹#›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EE6F8E7F-679D-42F0-88D7-BA75AB73A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1" name="Date Placeholder 10">
            <a:extLst>
              <a:ext uri="{FF2B5EF4-FFF2-40B4-BE49-F238E27FC236}">
                <a16:creationId xmlns:a16="http://schemas.microsoft.com/office/drawing/2014/main" id="{F9CD22CB-9DB7-4D08-90A2-83321438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2" name="Footer Placeholder 11">
            <a:extLst>
              <a:ext uri="{FF2B5EF4-FFF2-40B4-BE49-F238E27FC236}">
                <a16:creationId xmlns:a16="http://schemas.microsoft.com/office/drawing/2014/main" id="{E73B6A3D-ED70-47FE-B03E-3D568C1A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3" name="Slide Number Placeholder 12">
            <a:extLst>
              <a:ext uri="{FF2B5EF4-FFF2-40B4-BE49-F238E27FC236}">
                <a16:creationId xmlns:a16="http://schemas.microsoft.com/office/drawing/2014/main" id="{1AE4879C-133B-465E-81C4-7AF394EA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8" name="Graphic 190">
            <a:extLst>
              <a:ext uri="{FF2B5EF4-FFF2-40B4-BE49-F238E27FC236}">
                <a16:creationId xmlns:a16="http://schemas.microsoft.com/office/drawing/2014/main" id="{F71248FC-CE92-435C-87F1-74B88F23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98EBE9-5DF5-4117-BA8E-B1A9640F2A3F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EC69FB-23D9-4DB3-93B4-D8A4DAC52589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A2ACF54E-CF09-4ADF-AF42-8940A36E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AA0A99-7C77-42CE-9E71-1DCD63BF4E6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1DB661-8F52-4D08-B3A4-0CA0FB8B80EA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931018-70AF-4320-9F7B-CF7CA242091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586B07-F10A-4BBA-B002-6A9A89D3CF29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9EA06D0-1B1A-4D0F-B3C1-DC74AECBE31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91F3F0B-FC7C-403F-B034-0372ED170FE7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E1D61F7-4B69-498F-80B9-3108F4873D75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3561D3B-1436-4683-9CDF-E904A91D1F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BC0132A-DC93-4CFA-BFAD-5C13FFFE9F4E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3BECCB-954A-4356-8DB8-109763ACF1F6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22F0F9-FC02-4F7C-B1AE-90AB1ABC380D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1D23B9-698D-4047-94A4-469F74601153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990AFF-79EB-44A5-8E6F-68D78CA5A103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BC8CE23-ABF0-44A4-B651-F340EA038ECB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618B38E-8D0A-4E3D-AB2D-DCD61B3DE6A7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99691C7-B4EE-459B-B118-DB37E0D34AEE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D63978D-58CC-49E7-9755-108437FACBC2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8C2E87B-EB6B-4AEE-9462-E8883AF56940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4162CF-DBDC-4702-8BB3-28E251AFACDB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B442FDE-6724-4D51-9280-2C53DCE6CBF1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638975F-285B-44C6-B22C-F9D4825A3183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1B0C926-95B7-455C-893D-0F26D8D928FB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1D4797-4330-475F-8270-78233B3527B0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7B8B82-0B72-4ED8-9B81-34F4FFE36D0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5D9EAF9-CAEF-4FF0-9058-814B8ACBF733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D306CA-AE96-4770-AAC2-329436299FD5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862B6D5-3EEE-436C-BBBC-F1659763ED9B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2E78C8-8408-4F72-8CE4-33F4074906BC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DA04B1-3A54-49FF-9074-CB0BF5193DE0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588DD8D-4661-4483-82D6-07A669902745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27B20B-173D-4E73-BA16-6B70B039591A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4AB2BC-0366-48DE-A7BC-31B0C7FDF81C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C0462-EDF1-4DC6-B022-B9D6A4883C97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CB57D5F-1A85-4067-A884-5FF7697972BF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96A340-2E9C-4C3B-AB03-1CD09E34956E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7BFB716-CE13-4D34-BF72-03D902C777E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74C1C5-4C0C-4661-BCCF-41A5ACFE21C7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5A6027B-DD9D-4CE2-BD61-5C04290BCF4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8877B-8D92-4FC4-8A65-38968B9E324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3525F5F-F114-43F3-A9F7-261A28B24DF9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9711F-C386-4DCE-9FBF-EE6BC2C1FE35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4BAE73-7982-46FB-A57B-811E3B8F79E4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4175C9A-42C7-461B-A3DC-84B7A21771C1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F385D0-D050-42A4-898F-83C653F24C4F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FD7E539-37B2-48C9-B730-CDB7A4FCADCD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26C0AC-F299-48BD-AED7-26C5A1998D41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E478F3-0C5B-477C-819A-BF4A72B4CC5D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DE8A1B0-551E-4693-928C-BBFDAC2DE894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565C552-100C-4C0F-9727-52B462CB5777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5AF3C8-A7D3-4F7E-8297-70B16E682C87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89C4C3A-B0E7-45DB-9736-2820F1E48582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DF9AE49-EBF5-4E8B-811B-A95469060E7B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A6E6901-66E0-4614-A82A-4C8B199F313E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F4D28A-9C05-4C54-8EC3-A4AF071575B8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3432FE-A2F7-40F1-A071-5299288F21B5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0FB6A9-6497-4E63-9C82-7B0BAEB5022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159FE3-5513-4772-A657-6925C879024E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48E9D8E-3725-4460-951D-FD784F1A5725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A1AA77-CF8C-4018-A5A1-E7AA82889B35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B44DD95-1ACE-4B45-A9F7-5277F77037AA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913144-E9E6-4FF3-9830-F8CC75BA0FD1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B38853C-E3C5-43FA-B193-280C55043055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8EA362-05F8-4A48-9412-7BBAC11BA14C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86071F-7E83-4C85-9A61-81C2026DAEDB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DA9302-0D40-4468-A5DD-D042113E2366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4012E0-8F7C-4DE5-80F7-EC9FE67F8A50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2D5F08D-D985-415A-AFD2-BF4B2E33AE44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552DCF-A7DB-46EF-AB70-400B7601A95C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62A78F9-AE4E-43D9-8540-ACC05C3AFCE9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7F9892-F0B3-404B-BF30-774A0E7D064D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9711B14-C3D0-4038-9F77-4F2810AB7637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BABD95-EAA5-40A2-9BE7-9220A137524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DE9C0C-8FEB-47C6-8542-A4EE2AA550A4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E9D466-41E1-42ED-BA06-5819D8A65201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06234EB-F295-43D3-8303-50B8DF50BE70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65A7745-646B-4492-B740-D431772E0C73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32B0E9-76CF-4864-AACB-A734AB760A68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230E29-009F-49CA-BB92-73F86BD65B42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894DA4D-D2BF-472E-A609-7943EEA754A3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5980D6F-F1D0-4C25-BD24-95BAF8036A61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E745B8-6FD8-4E30-B0D8-7912083CA4A1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7C8DB3C-E614-4BE6-87F5-CA32D2A55B75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8B52997-BEA9-4CB3-A854-B3D1838ABDEB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33A5D4-5140-4C75-AC1B-357A8E14ABE0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B5D21A-EECD-4B3F-99C4-5135E8A84554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509CDAC-09A7-42A6-82B7-2F994603039F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DC9C344-3F87-4F2B-B2CE-477CCA2AF14C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83C972-4528-4FD9-9C2E-B24CB38AAD6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55C190-3D83-46E7-9393-6C1BA9856045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AF47D9-E0F4-4FBF-9A49-B35DA68BC132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8AA1DB-E111-4637-9F48-CDFCFAAFF2DE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529F9-47A4-4695-B030-A673999D19D4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DF4B72-D66C-4F6A-B4EC-0C4E1B5F8D84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5331D9-FE79-42B2-8EC6-DC0C634CEDAB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840DAEE-8157-464A-8948-78E3C30D0665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530B50C-AAB8-462D-B26D-B3391536F404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2300202-9247-4B3F-921C-53A1A1EE0A81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D84AB20-9D72-4966-B0AB-743C78D65A13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33F4E79-F105-44E6-929F-38221991F8A8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8615D19-16A8-473B-97FF-9CD54467E969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DA68BB2-B80D-4DC7-9E06-62B7C7CB341B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CE019-6A1D-4D07-9DD2-26DA83EAE648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2711B-36A2-44D5-861A-325515F1B3A2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33789-5EC0-4861-B3A6-F1F3833566B6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765877-A648-49F6-A82F-C3B1CD6F945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EE0D3F8-1149-447E-A758-6FFB952C223C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4C60FB1-2BFD-41F4-91B6-F30907BA513E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54E315F-BD6B-48F7-B642-0A0FA00A6F10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87E3B1-F721-4C81-AB9C-ED095F39666D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FE2FEEA-33F7-4909-9F95-FC2DDDFDF104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DD8031-905C-4817-BAC6-1ABE1CC54A1E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5457991-3D14-4869-83CD-94BFC24D2205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CA9119-3432-41C3-8E5C-03632F91F2DF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45319D-F9DA-40B8-BC36-E0945135A266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3375D8-F3F5-4DCF-8284-435210ED5725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C9D694E-32F3-4BB8-AC44-A4D1F0842245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1849A04-3813-404D-A26A-D71EA9E5C2B8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F7225E6-9707-4DEA-AA2A-32BF4DC04596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D33F38-9A81-4862-ABA6-D45EB1E0583A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C55B26-52B8-4804-97E8-1208419C51D2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2ED0D31-C12F-4094-8E98-B6600A35162E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FD0D47-41D7-46C9-BFC2-18F9CD6D9D9D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3F309EC-D80A-4EB6-B52F-8FB82DA7D6F3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54A0CE-91C6-42D9-9FF5-41F199BB636F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ABACA6C-A5CB-4CF3-A4AE-EA706CF3BE88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E78ADF2-5052-4A16-9639-10C563738913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D8F4523-43DA-44FA-9636-7AF8A2017629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11F429A-3257-492D-8A29-84A1D13A36A6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ECE09F-60A8-4210-93A0-A106F86E72D5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F6510AF-26CB-4C15-9721-25DAF4D11227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33FA97-3A4B-4FEC-9E4D-17709501D2CF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57C8E6-B080-484E-BC21-50304625D3C4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489747D-9419-477E-9DDC-DB0013D6C38C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6275509-2E49-4FF1-9F40-856F58B8252F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3736E0-472B-482C-928D-B5F49E4771B9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FBD502F-54A6-4808-BEAC-AC2D41D5643C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1ED3136-A06E-4DCC-88B2-3875E5743FFE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E0F6C0-6228-48B9-9CAD-C38CE231CEEA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7C3C42-11DB-4B15-B8CB-FE18C3105A2F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8886BDE-918B-4409-AAEF-72E92A4DC866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8C8E6BF-0F3A-4589-A8AF-B3714E74FDF4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DC44D30-863E-43FB-8742-44C1D9F3E531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8DB85FA-14C6-4973-A4D7-44562B42CA44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E7FE024-6E32-462A-871F-8F6B72188B3C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69BFA7E-0AB9-498B-BA39-EF3C3C5BEB21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236D4A1-FC5C-4C5E-B889-9D912A0011BB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A5D4991-8CE2-4793-A6ED-3328CA691D90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AC542D8-71BB-423D-AF81-5DE3851C896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D45D6A6-37C0-42D7-8B67-0F131703EC77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99C817A-290E-4BD1-9FAE-7AA9BFE7C3DB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DD7577-F544-4731-AC1E-4C33460CE0C1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21297F1-D0B8-4026-8CC5-221E54FDD063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4A984F3-E660-429F-AED9-04786475F634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DB17F0D-D77B-4483-9E8E-319177789665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046B41E-0F2B-4082-A3E4-5548644371A4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50BC367-3EFE-468D-9C0E-57BEEACBB42B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9888921-C8FE-4492-B32A-237D6C8F7DC1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44D46CA-77FA-4BB6-87FB-E3B22CE18FAC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2FFF28-1339-4CEC-9507-5712688B707A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7046F8D-E7F8-4947-BD15-F7C277D10455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5C1D3F5-E6A3-481D-9011-52EB6B1F4E6A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E45670-225D-440E-B5FD-B4D2F8238333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8901341-7B58-4B5C-B203-C00AC80C4AA2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721ACE4-99CD-4E6B-9A31-175DB6EFB94D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39B2D0-D432-4960-96D1-9ACE70E71B73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7922C9-5AF6-4E8E-9DB4-8F356EFD836F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F52B65-D542-4CB4-BBDA-44C1A78A81C9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61086A9-C1C4-4A2C-B6F1-5956D0261016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A397D9-9689-4FC7-ADA7-F05661CC4C54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1171A0-B1C0-438A-B262-BE014FA1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22" name="Graphic 212">
              <a:extLst>
                <a:ext uri="{FF2B5EF4-FFF2-40B4-BE49-F238E27FC236}">
                  <a16:creationId xmlns:a16="http://schemas.microsoft.com/office/drawing/2014/main" id="{14F2FEF3-50D1-40FC-B4B4-77A1F7E2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3" name="Graphic 212">
              <a:extLst>
                <a:ext uri="{FF2B5EF4-FFF2-40B4-BE49-F238E27FC236}">
                  <a16:creationId xmlns:a16="http://schemas.microsoft.com/office/drawing/2014/main" id="{BD9CE92B-22AD-4B2F-992F-14F8CEC88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3915ABD-0965-4BFC-BC2C-9614D597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FE4684E-2475-4E37-AA4F-264F7CA7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F59A320-BCCE-4552-ABEC-E6072F986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b="1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07C874-782B-4427-B581-0597FA74F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2" y="503497"/>
            <a:ext cx="4223000" cy="3845891"/>
          </a:xfrm>
        </p:spPr>
        <p:txBody>
          <a:bodyPr>
            <a:noAutofit/>
          </a:bodyPr>
          <a:lstStyle/>
          <a:p>
            <a:r>
              <a:rPr lang="en-US" sz="3600" dirty="0"/>
              <a:t>Toby’s Signature Cakes and Pastries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DDF89BC-6718-4D28-9005-F42DB4D8B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2" y="4441463"/>
            <a:ext cx="4223000" cy="1781123"/>
          </a:xfrm>
        </p:spPr>
        <p:txBody>
          <a:bodyPr/>
          <a:lstStyle/>
          <a:p>
            <a:r>
              <a:rPr lang="en-US" dirty="0"/>
              <a:t>By: Hazam Chiquito and </a:t>
            </a:r>
            <a:r>
              <a:rPr lang="en-US" dirty="0" err="1"/>
              <a:t>Nezreel</a:t>
            </a:r>
            <a:r>
              <a:rPr lang="en-US" dirty="0"/>
              <a:t> Andrei </a:t>
            </a:r>
            <a:r>
              <a:rPr lang="en-US" dirty="0" err="1"/>
              <a:t>Catipay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6756E01-D57B-4D2C-AA8A-8AE49DC76C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5467894" y="587120"/>
            <a:ext cx="5290998" cy="5290998"/>
          </a:xfrm>
        </p:spPr>
      </p:pic>
    </p:spTree>
    <p:extLst>
      <p:ext uri="{BB962C8B-B14F-4D97-AF65-F5344CB8AC3E}">
        <p14:creationId xmlns:p14="http://schemas.microsoft.com/office/powerpoint/2010/main" val="24549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DC9CABF-AA63-4FF3-9E6F-A3F76382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Purpose Of the Website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2F211D-FDCA-4FAB-910C-5744050C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67932"/>
            <a:ext cx="5257799" cy="180222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- To provide customers a much easier and convenient way to view and select products to purchase.</a:t>
            </a:r>
          </a:p>
          <a:p>
            <a:r>
              <a:rPr lang="en-US" dirty="0"/>
              <a:t>- To provide customers with reviews.</a:t>
            </a:r>
          </a:p>
          <a:p>
            <a:r>
              <a:rPr lang="en-US" dirty="0"/>
              <a:t>- To provide the shop a convenient way to manage orders and updates of their customers.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DBB8B20-4661-4FF9-A6AC-8744FFB077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6924145" y="732391"/>
            <a:ext cx="4463594" cy="2590987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5CFABA2-71A7-4EFD-B6E2-B07667931F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>
          <a:xfrm>
            <a:off x="6924145" y="3459904"/>
            <a:ext cx="4463594" cy="2590987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CFC9CC-F955-45C8-80C6-20AC446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64A6C0D7-F2AE-42CE-3C6A-DCC70BF71EE7}"/>
              </a:ext>
            </a:extLst>
          </p:cNvPr>
          <p:cNvSpPr txBox="1">
            <a:spLocks/>
          </p:cNvSpPr>
          <p:nvPr/>
        </p:nvSpPr>
        <p:spPr>
          <a:xfrm>
            <a:off x="804261" y="3970161"/>
            <a:ext cx="5257799" cy="7852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Target Users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4C405D93-D454-82AF-8B5D-5FD2E502F24B}"/>
              </a:ext>
            </a:extLst>
          </p:cNvPr>
          <p:cNvSpPr txBox="1">
            <a:spLocks/>
          </p:cNvSpPr>
          <p:nvPr/>
        </p:nvSpPr>
        <p:spPr>
          <a:xfrm>
            <a:off x="821231" y="4871275"/>
            <a:ext cx="5257799" cy="1802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The target users for this website will appeal to all households and residents. Especially people who need a cake for a birthday or a wedding or other events.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DC9CABF-AA63-4FF3-9E6F-A3F76382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61" y="568465"/>
            <a:ext cx="5257799" cy="780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Team Name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2F211D-FDCA-4FAB-910C-5744050C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64912"/>
            <a:ext cx="5257799" cy="5218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Team PENGUIN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64A6C0D7-F2AE-42CE-3C6A-DCC70BF71EE7}"/>
              </a:ext>
            </a:extLst>
          </p:cNvPr>
          <p:cNvSpPr txBox="1">
            <a:spLocks/>
          </p:cNvSpPr>
          <p:nvPr/>
        </p:nvSpPr>
        <p:spPr>
          <a:xfrm>
            <a:off x="804260" y="1932300"/>
            <a:ext cx="5257799" cy="7852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Team Logo</a:t>
            </a:r>
          </a:p>
        </p:txBody>
      </p:sp>
      <p:pic>
        <p:nvPicPr>
          <p:cNvPr id="18" name="Picture 17" descr="A penguin in a shield&#10;&#10;Description automatically generated">
            <a:extLst>
              <a:ext uri="{FF2B5EF4-FFF2-40B4-BE49-F238E27FC236}">
                <a16:creationId xmlns:a16="http://schemas.microsoft.com/office/drawing/2014/main" id="{4B8481EC-E661-C120-6728-6F27FBADD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76" y="2814320"/>
            <a:ext cx="1894604" cy="1894604"/>
          </a:xfrm>
          <a:prstGeom prst="rect">
            <a:avLst/>
          </a:prstGeom>
        </p:spPr>
      </p:pic>
      <p:sp>
        <p:nvSpPr>
          <p:cNvPr id="19" name="Title 8">
            <a:extLst>
              <a:ext uri="{FF2B5EF4-FFF2-40B4-BE49-F238E27FC236}">
                <a16:creationId xmlns:a16="http://schemas.microsoft.com/office/drawing/2014/main" id="{E8F51B9E-F076-1416-1CFD-061D0B07D597}"/>
              </a:ext>
            </a:extLst>
          </p:cNvPr>
          <p:cNvSpPr txBox="1">
            <a:spLocks/>
          </p:cNvSpPr>
          <p:nvPr/>
        </p:nvSpPr>
        <p:spPr>
          <a:xfrm>
            <a:off x="6280500" y="563798"/>
            <a:ext cx="5257799" cy="7852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Website Category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F97E6D98-1C24-F8A8-35E9-19BA1CF7BBFB}"/>
              </a:ext>
            </a:extLst>
          </p:cNvPr>
          <p:cNvSpPr txBox="1">
            <a:spLocks/>
          </p:cNvSpPr>
          <p:nvPr/>
        </p:nvSpPr>
        <p:spPr>
          <a:xfrm>
            <a:off x="6096000" y="1410487"/>
            <a:ext cx="5257799" cy="149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eCommerce Website</a:t>
            </a:r>
          </a:p>
          <a:p>
            <a:r>
              <a:rPr lang="en-US" dirty="0"/>
              <a:t>- it can make users shop online like selecting and purchasing products with product descriptions. It will also provide information about the business.</a:t>
            </a:r>
          </a:p>
        </p:txBody>
      </p:sp>
    </p:spTree>
    <p:extLst>
      <p:ext uri="{BB962C8B-B14F-4D97-AF65-F5344CB8AC3E}">
        <p14:creationId xmlns:p14="http://schemas.microsoft.com/office/powerpoint/2010/main" val="180718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gold marbled surface&#10;&#10;Description automatically generated">
            <a:extLst>
              <a:ext uri="{FF2B5EF4-FFF2-40B4-BE49-F238E27FC236}">
                <a16:creationId xmlns:a16="http://schemas.microsoft.com/office/drawing/2014/main" id="{D0E01070-3427-9850-A1E9-B31158F89F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73934"/>
          <a:stretch/>
        </p:blipFill>
        <p:spPr>
          <a:xfrm>
            <a:off x="10738897" y="949047"/>
            <a:ext cx="1533276" cy="5882202"/>
          </a:xfrm>
          <a:prstGeom prst="rect">
            <a:avLst/>
          </a:prstGeom>
        </p:spPr>
      </p:pic>
      <p:pic>
        <p:nvPicPr>
          <p:cNvPr id="8" name="Picture 7" descr="A black and gold marbled surface&#10;&#10;Description automatically generated">
            <a:extLst>
              <a:ext uri="{FF2B5EF4-FFF2-40B4-BE49-F238E27FC236}">
                <a16:creationId xmlns:a16="http://schemas.microsoft.com/office/drawing/2014/main" id="{E466F869-2B9A-BC19-89F5-9E9B1928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9498"/>
          <a:stretch/>
        </p:blipFill>
        <p:spPr>
          <a:xfrm>
            <a:off x="9540904" y="949047"/>
            <a:ext cx="1205948" cy="5882202"/>
          </a:xfrm>
          <a:prstGeom prst="rect">
            <a:avLst/>
          </a:prstGeom>
        </p:spPr>
      </p:pic>
      <p:pic>
        <p:nvPicPr>
          <p:cNvPr id="5" name="Picture 4" descr="A black and gold marbled surface&#10;&#10;Description automatically generated">
            <a:extLst>
              <a:ext uri="{FF2B5EF4-FFF2-40B4-BE49-F238E27FC236}">
                <a16:creationId xmlns:a16="http://schemas.microsoft.com/office/drawing/2014/main" id="{907DF8C5-75FA-CABA-FEEB-77E6B51D3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73934"/>
          <a:stretch/>
        </p:blipFill>
        <p:spPr>
          <a:xfrm>
            <a:off x="8002332" y="939244"/>
            <a:ext cx="1533276" cy="5882202"/>
          </a:xfrm>
          <a:prstGeom prst="rect">
            <a:avLst/>
          </a:prstGeom>
        </p:spPr>
      </p:pic>
      <p:pic>
        <p:nvPicPr>
          <p:cNvPr id="3" name="Picture 2" descr="A black and gold marbled surface&#10;&#10;Description automatically generated">
            <a:extLst>
              <a:ext uri="{FF2B5EF4-FFF2-40B4-BE49-F238E27FC236}">
                <a16:creationId xmlns:a16="http://schemas.microsoft.com/office/drawing/2014/main" id="{E91CA6CC-C704-0F28-7C7E-5B9E28A3B6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22999" y="939244"/>
            <a:ext cx="5882202" cy="5882202"/>
          </a:xfrm>
          <a:prstGeom prst="rect">
            <a:avLst/>
          </a:prstGeom>
        </p:spPr>
      </p:pic>
      <p:pic>
        <p:nvPicPr>
          <p:cNvPr id="4" name="Picture 3" descr="A black and gold marbled surface&#10;&#10;Description automatically generated">
            <a:extLst>
              <a:ext uri="{FF2B5EF4-FFF2-40B4-BE49-F238E27FC236}">
                <a16:creationId xmlns:a16="http://schemas.microsoft.com/office/drawing/2014/main" id="{ABA30065-08C4-A509-AFA6-758357B5C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9498"/>
          <a:stretch/>
        </p:blipFill>
        <p:spPr>
          <a:xfrm>
            <a:off x="917051" y="939244"/>
            <a:ext cx="1205948" cy="5882202"/>
          </a:xfrm>
          <a:prstGeom prst="rect">
            <a:avLst/>
          </a:prstGeom>
        </p:spPr>
      </p:pic>
      <p:pic>
        <p:nvPicPr>
          <p:cNvPr id="7" name="Picture 6" descr="A black and gold marbled surface&#10;&#10;Description automatically generated">
            <a:extLst>
              <a:ext uri="{FF2B5EF4-FFF2-40B4-BE49-F238E27FC236}">
                <a16:creationId xmlns:a16="http://schemas.microsoft.com/office/drawing/2014/main" id="{308647AA-F6EE-0AEE-CC80-CF84409D8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73934"/>
          <a:stretch/>
        </p:blipFill>
        <p:spPr>
          <a:xfrm>
            <a:off x="-608270" y="939244"/>
            <a:ext cx="1533276" cy="5882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033D2F-B2C8-158E-2E3C-4AD1B8E7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58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A6DC6B-980C-3F5D-313A-D9444878C9E7}"/>
              </a:ext>
            </a:extLst>
          </p:cNvPr>
          <p:cNvSpPr txBox="1"/>
          <p:nvPr/>
        </p:nvSpPr>
        <p:spPr>
          <a:xfrm>
            <a:off x="9255760" y="90805"/>
            <a:ext cx="430973" cy="246221"/>
          </a:xfrm>
          <a:prstGeom prst="rect">
            <a:avLst/>
          </a:prstGeom>
          <a:solidFill>
            <a:srgbClr val="9E715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PHP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A6A0DF-7D3C-EC54-44EC-BF32E6990BEA}"/>
              </a:ext>
            </a:extLst>
          </p:cNvPr>
          <p:cNvSpPr txBox="1"/>
          <p:nvPr/>
        </p:nvSpPr>
        <p:spPr>
          <a:xfrm>
            <a:off x="10332720" y="606425"/>
            <a:ext cx="325120" cy="184666"/>
          </a:xfrm>
          <a:prstGeom prst="rect">
            <a:avLst/>
          </a:prstGeom>
          <a:solidFill>
            <a:srgbClr val="9E715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PHP</a:t>
            </a:r>
            <a:endParaRPr 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F6ECC-3A08-4B72-0EFD-C9B9DECEAB2B}"/>
              </a:ext>
            </a:extLst>
          </p:cNvPr>
          <p:cNvSpPr txBox="1"/>
          <p:nvPr/>
        </p:nvSpPr>
        <p:spPr>
          <a:xfrm>
            <a:off x="566928" y="514092"/>
            <a:ext cx="2038759" cy="369332"/>
          </a:xfrm>
          <a:prstGeom prst="rect">
            <a:avLst/>
          </a:prstGeom>
          <a:solidFill>
            <a:srgbClr val="9E715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Arial Rounded MT Bold" panose="020F0704030504030204" pitchFamily="34" charset="0"/>
              </a:rPr>
              <a:t>Toby’s Signature Cakes and Pastries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E5322D-0360-A4E5-F5E5-779CF0116D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/>
          <a:stretch/>
        </p:blipFill>
        <p:spPr>
          <a:xfrm>
            <a:off x="9047998" y="1977987"/>
            <a:ext cx="2722287" cy="3629718"/>
          </a:xfrm>
          <a:prstGeom prst="rect">
            <a:avLst/>
          </a:prstGeom>
          <a:noFill/>
          <a:effectLst>
            <a:softEdge rad="127000"/>
          </a:effectLst>
        </p:spPr>
      </p:pic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3532853D-57FB-3412-DCEC-456DB952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89" y="1462299"/>
            <a:ext cx="1747910" cy="233054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photo description available.">
            <a:extLst>
              <a:ext uri="{FF2B5EF4-FFF2-40B4-BE49-F238E27FC236}">
                <a16:creationId xmlns:a16="http://schemas.microsoft.com/office/drawing/2014/main" id="{63B08C12-5A54-1B5A-09A8-AAAA23E4F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739"/>
            <a:ext cx="1633332" cy="202583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ack and gold marbled surface&#10;&#10;Description automatically generated">
            <a:extLst>
              <a:ext uri="{FF2B5EF4-FFF2-40B4-BE49-F238E27FC236}">
                <a16:creationId xmlns:a16="http://schemas.microsoft.com/office/drawing/2014/main" id="{1025E326-441A-C154-98E0-14BA7E454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24376" t="32696" r="15471" b="30131"/>
          <a:stretch/>
        </p:blipFill>
        <p:spPr>
          <a:xfrm>
            <a:off x="3562184" y="2862470"/>
            <a:ext cx="3538331" cy="218660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836703501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779174-7527-490F-870B-C81F06E4E9E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3E117AD-7972-4C19-8EE9-C96E6C3AD3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2618F7-18BF-4051-9DE5-A9D1FF4469C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dark design</Template>
  <TotalTime>261</TotalTime>
  <Words>137</Words>
  <Application>Microsoft Office PowerPoint</Application>
  <PresentationFormat>Widescreen</PresentationFormat>
  <Paragraphs>20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Calibri</vt:lpstr>
      <vt:lpstr>Source Sans Pro</vt:lpstr>
      <vt:lpstr>FunkyShapesDarkVTI</vt:lpstr>
      <vt:lpstr>Toby’s Signature Cakes and Pastries</vt:lpstr>
      <vt:lpstr>Purpose Of the Website</vt:lpstr>
      <vt:lpstr>Team Name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Toby’s Signature Cakes and Pastries</dc:title>
  <dc:creator>Chiquito Hazam A.</dc:creator>
  <cp:lastModifiedBy>Chiquito Hazam A.</cp:lastModifiedBy>
  <cp:revision>5</cp:revision>
  <dcterms:created xsi:type="dcterms:W3CDTF">2023-09-30T13:28:47Z</dcterms:created>
  <dcterms:modified xsi:type="dcterms:W3CDTF">2023-10-20T15:27:30Z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